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ricolage Grotesque Semi Bold" panose="020B0604020202020204" charset="0"/>
      <p:regular r:id="rId12"/>
    </p:embeddedFon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3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Customer Shopping Behavior Analysis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8760"/>
            <a:ext cx="102553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Project Overview: Unlocking Customer Insights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293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analyzed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customer purchases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understand shopping patterns, segment customers, evaluate product performance, and analyze subscription trends. The goal is to support data-driven business decisions.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10320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744754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931801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4652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51424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 &amp; preparation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510320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96" y="3744754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62" y="3931801"/>
            <a:ext cx="306110" cy="306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51396" y="4652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SQL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51396" y="51424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business analysis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3510320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568" y="3744754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734" y="3931801"/>
            <a:ext cx="306110" cy="306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4568" y="4652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74568" y="51424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visualization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793790" y="59949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insights were derived from demographics, purchase history, discounts, shipping, and reviews, leading to an analytical report and interactive dashboard.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9BCBAD-81B0-0957-DC23-6439F15F1A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8783" y="7761121"/>
            <a:ext cx="2541617" cy="4437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911423"/>
            <a:ext cx="5807393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Business Problem Statement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25924" y="1741051"/>
            <a:ext cx="7692152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Retailers generate vast transactional data, but often miss valuable insights into customer behavior. Understanding spending habits, product preferences, discount usage, and subscription status is crucial for improving sales and retention.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5924" y="3301603"/>
            <a:ext cx="3742373" cy="1904524"/>
          </a:xfrm>
          <a:prstGeom prst="roundRect">
            <a:avLst>
              <a:gd name="adj" fmla="val 57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64" y="3301603"/>
            <a:ext cx="91440" cy="19045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4771" y="3531870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Identify Trends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24771" y="3980378"/>
            <a:ext cx="3213259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customer shopping data to identify key behavioral trends and segments.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5703" y="3301603"/>
            <a:ext cx="3742373" cy="1904524"/>
          </a:xfrm>
          <a:prstGeom prst="roundRect">
            <a:avLst>
              <a:gd name="adj" fmla="val 57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43" y="3301603"/>
            <a:ext cx="91440" cy="19045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74550" y="3531870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Evaluate Influencers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4974550" y="3980378"/>
            <a:ext cx="3213259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factors influencing purchasing and repeat buying decisions.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25924" y="5413534"/>
            <a:ext cx="3742373" cy="1904524"/>
          </a:xfrm>
          <a:prstGeom prst="roundRect">
            <a:avLst>
              <a:gd name="adj" fmla="val 57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64" y="5413534"/>
            <a:ext cx="91440" cy="190452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4771" y="564380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Support Decisions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1024771" y="6092309"/>
            <a:ext cx="3213259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data-driven insights for marketing, product positioning, and customer engagement.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9225082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Dataset Summary: Customer Transactions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2361" y="1641277"/>
            <a:ext cx="130456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used a customer transactions table with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records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 columns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each representing a unique purchase.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2620566"/>
            <a:ext cx="4159925" cy="25709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2361" y="541782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2361" y="5907286"/>
            <a:ext cx="4159925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age, gender, and location details.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178" y="2620566"/>
            <a:ext cx="4159925" cy="25709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178" y="541782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Purchase Attributes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178" y="5907286"/>
            <a:ext cx="4159925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categories, purchase amounts, and dates.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20566"/>
            <a:ext cx="4159925" cy="257091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41782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Behavior Indicators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907286"/>
            <a:ext cx="4159925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status, discount use, previous purchases, and review ratings.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2361" y="724888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 in review ratings were addressed during preprocessing to ensure data consistency.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F7BEDA-F418-48C4-A155-AB506603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7992" y="7558221"/>
            <a:ext cx="1985563" cy="6152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746641"/>
            <a:ext cx="4815721" cy="526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Analysis Workflow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36521" y="1588294"/>
            <a:ext cx="7670959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structured analytics workflow transformed raw transactional data into meaningful business insights.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21" y="2498408"/>
            <a:ext cx="1052274" cy="1885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99178" y="2708791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Preparation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999178" y="3163848"/>
            <a:ext cx="6408301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Python for loading, cleaning, and preprocessing, including handling missing values and feature engineering (age groups, customer segments).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21" y="4384358"/>
            <a:ext cx="1052274" cy="15492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99178" y="4594741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999178" y="5049798"/>
            <a:ext cx="640830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queries on cleaned data to analyze customer behavior, spending, product performance, discounts, and subscriptions.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21" y="5933599"/>
            <a:ext cx="1052274" cy="15492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99178" y="6143982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Visualization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999178" y="6599039"/>
            <a:ext cx="640830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for an interactive dashboard, presenting key metrics and trends for data-driven decision-making.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081" y="508992"/>
            <a:ext cx="587835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Insights from Customer Data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645081" y="1338382"/>
            <a:ext cx="414695" cy="414695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714137" y="1372910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244084" y="1401723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Revenue by Gender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244084" y="1800106"/>
            <a:ext cx="12741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generated significantly higher total revenue.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45081" y="2463522"/>
            <a:ext cx="414695" cy="414695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14137" y="2498050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244084" y="2526863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Discount Users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244084" y="2925247"/>
            <a:ext cx="12741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High-spending customers frequently used discounts, suggesting effectiveness in driving higher-value purchases.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5081" y="3588663"/>
            <a:ext cx="414695" cy="414695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4137" y="3623191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244084" y="365200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Top-Rated Products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244084" y="4050387"/>
            <a:ext cx="12741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Gloves, Sandals, Boots, Hats, and Skirts received the highest average review ratings.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45081" y="4713803"/>
            <a:ext cx="414695" cy="414695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14137" y="4748332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244084" y="4777145"/>
            <a:ext cx="2322076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Shipping &amp; Spending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244084" y="5175528"/>
            <a:ext cx="12741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correlated with slightly higher average purchase amounts.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45081" y="5838944"/>
            <a:ext cx="414695" cy="414695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14137" y="5873472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244084" y="5902285"/>
            <a:ext cx="270962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Customer Segmentation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244084" y="6300668"/>
            <a:ext cx="12741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Majority were Loyal, followed by Returning, indicating strong repeat purchasing.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645081" y="6964085"/>
            <a:ext cx="414695" cy="414695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714137" y="6998613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6</a:t>
            </a:r>
            <a:endParaRPr lang="en-US" sz="2150" dirty="0"/>
          </a:p>
        </p:txBody>
      </p:sp>
      <p:sp>
        <p:nvSpPr>
          <p:cNvPr id="25" name="Text 23"/>
          <p:cNvSpPr/>
          <p:nvPr/>
        </p:nvSpPr>
        <p:spPr>
          <a:xfrm>
            <a:off x="1244084" y="7027426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Revenue by Age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1244084" y="7425809"/>
            <a:ext cx="12741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and Middle-aged customers contributed the highest revenue.</a:t>
            </a:r>
            <a:endParaRPr lang="en-US" sz="14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980B3DF-C691-3E24-D0D7-3BD51BCF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069" y="7529635"/>
            <a:ext cx="2566331" cy="6029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06860"/>
            <a:ext cx="67201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Dashboard Overview: Power BI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313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interactive Power BI dashboard visually presents key insights, offering a consolidated view of customer behavior.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9320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includes KPIs like total customers, average purchase amount, and review ratings, with breakdowns by category, age, and subscription status. Interactive filters allow dynamic data exploration.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D1683-6670-CF7C-ECB5-C4136C04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1074" y="7570190"/>
            <a:ext cx="2628114" cy="5669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5522"/>
            <a:ext cx="62194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Business Recommendations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36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strategies based on customer shopping behavior analysis.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54179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224" y="3188613"/>
            <a:ext cx="3522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Strengthen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67903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exclusive benefits to improve retention and convert repeat buyers.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954179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451396" y="3188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Strategic Discounts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67903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price-sensitive products (hats, sneakers) to boost sales, monitoring margins.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954179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9874568" y="3188613"/>
            <a:ext cx="3045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Promote Top Products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367903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Capitalize on strong customer preferences for top-rated and best-selling items.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228987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8224" y="5463421"/>
            <a:ext cx="2894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Target Key Segments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595383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marketing for young adult and middle-aged customers, who drive most revenue.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28987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662982" y="5463421"/>
            <a:ext cx="4041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Encourage Premium Shipping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2982" y="595383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benefits of express shipping due to its correlation with higher purchase values.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47C81-E16E-0C11-AEA6-2D632C7F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234" y="7638931"/>
            <a:ext cx="1766166" cy="5534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6720959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Conclusion: Data-Driven Success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2950" y="1538883"/>
            <a:ext cx="1314450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analyzed customer shopping behavior, translating transactional data into actionable insights for retail business performance.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662113" y="4187904"/>
            <a:ext cx="292834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Customer Engagement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42950" y="4646890"/>
            <a:ext cx="3847505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strategies for connecting with shoppers.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13" y="2456736"/>
            <a:ext cx="4600575" cy="46005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6229" y="4598134"/>
            <a:ext cx="317540" cy="3175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3861" y="2958227"/>
            <a:ext cx="283821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Discount Optimization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933861" y="3417213"/>
            <a:ext cx="3953589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Smarter use of promotions to drive sales.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913" y="2456736"/>
            <a:ext cx="4600575" cy="46005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1531" y="3203555"/>
            <a:ext cx="317540" cy="3175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3861" y="5417701"/>
            <a:ext cx="295513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Subscription Retention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933861" y="5876687"/>
            <a:ext cx="3953589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Strengthening loyalty through subscription models.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913" y="2456736"/>
            <a:ext cx="4600575" cy="46005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531" y="5992594"/>
            <a:ext cx="317540" cy="31754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42950" y="7296031"/>
            <a:ext cx="1314450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combining Python, SQL, and Power BI, the analysis supports informed decision-making and enhances overall retail business performance.</a:t>
            </a:r>
            <a:endParaRPr lang="en-US" sz="1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91E990-19CD-BAE0-0CDB-CE60500851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72073" y="7670335"/>
            <a:ext cx="1782642" cy="4321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640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Bricolage Grotesque Semi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Samir Shedge</dc:creator>
  <cp:lastModifiedBy>Samir Shedge</cp:lastModifiedBy>
  <cp:revision>2</cp:revision>
  <dcterms:created xsi:type="dcterms:W3CDTF">2025-12-17T13:13:40Z</dcterms:created>
  <dcterms:modified xsi:type="dcterms:W3CDTF">2025-12-17T13:17:33Z</dcterms:modified>
</cp:coreProperties>
</file>